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9"/>
  </p:handoutMasterIdLst>
  <p:sldIdLst>
    <p:sldId id="375" r:id="rId2"/>
    <p:sldId id="425" r:id="rId3"/>
    <p:sldId id="426" r:id="rId4"/>
    <p:sldId id="427" r:id="rId5"/>
    <p:sldId id="428" r:id="rId6"/>
    <p:sldId id="429" r:id="rId7"/>
    <p:sldId id="38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A58377-3EAE-4F25-80EB-2AA022A3F32E}" v="315" dt="2022-06-16T14:30:08.5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7BA58377-3EAE-4F25-80EB-2AA022A3F32E}"/>
    <pc:docChg chg="undo custSel addSld delSld modSld sldOrd">
      <pc:chgData name="אלכס גורבצ'וב" userId="8459a7c7-b354-45d8-a56f-77640536e27f" providerId="ADAL" clId="{7BA58377-3EAE-4F25-80EB-2AA022A3F32E}" dt="2022-06-20T11:52:54.224" v="1708" actId="403"/>
      <pc:docMkLst>
        <pc:docMk/>
      </pc:docMkLst>
      <pc:sldChg chg="addSp delSp modSp del mod">
        <pc:chgData name="אלכס גורבצ'וב" userId="8459a7c7-b354-45d8-a56f-77640536e27f" providerId="ADAL" clId="{7BA58377-3EAE-4F25-80EB-2AA022A3F32E}" dt="2022-06-16T12:26:45.325" v="6" actId="47"/>
        <pc:sldMkLst>
          <pc:docMk/>
          <pc:sldMk cId="3510496719" sldId="423"/>
        </pc:sldMkLst>
        <pc:spChg chg="mod">
          <ac:chgData name="אלכס גורבצ'וב" userId="8459a7c7-b354-45d8-a56f-77640536e27f" providerId="ADAL" clId="{7BA58377-3EAE-4F25-80EB-2AA022A3F32E}" dt="2022-06-16T12:25:52.571" v="5"/>
          <ac:spMkLst>
            <pc:docMk/>
            <pc:sldMk cId="3510496719" sldId="423"/>
            <ac:spMk id="3" creationId="{12B178B4-CDED-454C-BED2-2E2B10ADA703}"/>
          </ac:spMkLst>
        </pc:spChg>
        <pc:graphicFrameChg chg="add del mod">
          <ac:chgData name="אלכס גורבצ'וב" userId="8459a7c7-b354-45d8-a56f-77640536e27f" providerId="ADAL" clId="{7BA58377-3EAE-4F25-80EB-2AA022A3F32E}" dt="2022-06-16T12:25:39.593" v="1"/>
          <ac:graphicFrameMkLst>
            <pc:docMk/>
            <pc:sldMk cId="3510496719" sldId="423"/>
            <ac:graphicFrameMk id="2" creationId="{D0298304-40BF-9E00-E087-37FE22F12AE3}"/>
          </ac:graphicFrameMkLst>
        </pc:graphicFrameChg>
        <pc:graphicFrameChg chg="add del mod">
          <ac:chgData name="אלכס גורבצ'וב" userId="8459a7c7-b354-45d8-a56f-77640536e27f" providerId="ADAL" clId="{7BA58377-3EAE-4F25-80EB-2AA022A3F32E}" dt="2022-06-16T12:25:44.820" v="3"/>
          <ac:graphicFrameMkLst>
            <pc:docMk/>
            <pc:sldMk cId="3510496719" sldId="423"/>
            <ac:graphicFrameMk id="4" creationId="{EB31E046-C8D1-22A0-82B0-19CE3E57C8B4}"/>
          </ac:graphicFrameMkLst>
        </pc:graphicFrameChg>
      </pc:sldChg>
      <pc:sldChg chg="add del">
        <pc:chgData name="אלכס גורבצ'וב" userId="8459a7c7-b354-45d8-a56f-77640536e27f" providerId="ADAL" clId="{7BA58377-3EAE-4F25-80EB-2AA022A3F32E}" dt="2022-06-16T13:31:29.530" v="92" actId="47"/>
        <pc:sldMkLst>
          <pc:docMk/>
          <pc:sldMk cId="2010286376" sldId="424"/>
        </pc:sldMkLst>
      </pc:sldChg>
      <pc:sldChg chg="addSp delSp modSp mod setBg">
        <pc:chgData name="אלכס גורבצ'וב" userId="8459a7c7-b354-45d8-a56f-77640536e27f" providerId="ADAL" clId="{7BA58377-3EAE-4F25-80EB-2AA022A3F32E}" dt="2022-06-16T13:57:13.651" v="385" actId="403"/>
        <pc:sldMkLst>
          <pc:docMk/>
          <pc:sldMk cId="3895330416" sldId="425"/>
        </pc:sldMkLst>
        <pc:spChg chg="mod">
          <ac:chgData name="אלכס גורבצ'וב" userId="8459a7c7-b354-45d8-a56f-77640536e27f" providerId="ADAL" clId="{7BA58377-3EAE-4F25-80EB-2AA022A3F32E}" dt="2022-06-16T12:26:47.878" v="7"/>
          <ac:spMkLst>
            <pc:docMk/>
            <pc:sldMk cId="3895330416" sldId="425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7BA58377-3EAE-4F25-80EB-2AA022A3F32E}" dt="2022-06-16T13:57:13.651" v="385" actId="403"/>
          <ac:spMkLst>
            <pc:docMk/>
            <pc:sldMk cId="3895330416" sldId="425"/>
            <ac:spMk id="7" creationId="{54E9E228-B02C-3941-B458-23CB2D67B476}"/>
          </ac:spMkLst>
        </pc:spChg>
        <pc:picChg chg="add del mod">
          <ac:chgData name="אלכס גורבצ'וב" userId="8459a7c7-b354-45d8-a56f-77640536e27f" providerId="ADAL" clId="{7BA58377-3EAE-4F25-80EB-2AA022A3F32E}" dt="2022-06-16T13:33:42.740" v="97" actId="478"/>
          <ac:picMkLst>
            <pc:docMk/>
            <pc:sldMk cId="3895330416" sldId="425"/>
            <ac:picMk id="1026" creationId="{0B1B1DB8-EAFF-AB3A-FA6F-7AEBBF85F082}"/>
          </ac:picMkLst>
        </pc:picChg>
        <pc:picChg chg="mod">
          <ac:chgData name="אלכס גורבצ'וב" userId="8459a7c7-b354-45d8-a56f-77640536e27f" providerId="ADAL" clId="{7BA58377-3EAE-4F25-80EB-2AA022A3F32E}" dt="2022-06-16T13:30:52.785" v="88" actId="14826"/>
          <ac:picMkLst>
            <pc:docMk/>
            <pc:sldMk cId="3895330416" sldId="425"/>
            <ac:picMk id="1032" creationId="{100EE3C7-C530-20A7-B241-82814A72F46F}"/>
          </ac:picMkLst>
        </pc:picChg>
      </pc:sldChg>
      <pc:sldChg chg="modSp add del mod">
        <pc:chgData name="אלכס גורבצ'וב" userId="8459a7c7-b354-45d8-a56f-77640536e27f" providerId="ADAL" clId="{7BA58377-3EAE-4F25-80EB-2AA022A3F32E}" dt="2022-06-20T11:52:40.940" v="1706" actId="403"/>
        <pc:sldMkLst>
          <pc:docMk/>
          <pc:sldMk cId="2001573677" sldId="426"/>
        </pc:sldMkLst>
        <pc:spChg chg="mod">
          <ac:chgData name="אלכס גורבצ'וב" userId="8459a7c7-b354-45d8-a56f-77640536e27f" providerId="ADAL" clId="{7BA58377-3EAE-4F25-80EB-2AA022A3F32E}" dt="2022-06-16T13:31:25.950" v="91"/>
          <ac:spMkLst>
            <pc:docMk/>
            <pc:sldMk cId="2001573677" sldId="426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7BA58377-3EAE-4F25-80EB-2AA022A3F32E}" dt="2022-06-20T11:52:40.940" v="1706" actId="403"/>
          <ac:spMkLst>
            <pc:docMk/>
            <pc:sldMk cId="2001573677" sldId="426"/>
            <ac:spMk id="9" creationId="{0AD16726-3C21-C04F-83A6-F10CC5F0A22E}"/>
          </ac:spMkLst>
        </pc:spChg>
        <pc:picChg chg="mod">
          <ac:chgData name="אלכס גורבצ'וב" userId="8459a7c7-b354-45d8-a56f-77640536e27f" providerId="ADAL" clId="{7BA58377-3EAE-4F25-80EB-2AA022A3F32E}" dt="2022-06-16T14:11:42.859" v="650" actId="14826"/>
          <ac:picMkLst>
            <pc:docMk/>
            <pc:sldMk cId="2001573677" sldId="426"/>
            <ac:picMk id="2050" creationId="{D3CED5DD-5929-885D-B077-4275F69B6F28}"/>
          </ac:picMkLst>
        </pc:picChg>
      </pc:sldChg>
      <pc:sldChg chg="add del">
        <pc:chgData name="אלכס גורבצ'וב" userId="8459a7c7-b354-45d8-a56f-77640536e27f" providerId="ADAL" clId="{7BA58377-3EAE-4F25-80EB-2AA022A3F32E}" dt="2022-06-16T13:31:29.530" v="92" actId="47"/>
        <pc:sldMkLst>
          <pc:docMk/>
          <pc:sldMk cId="2446041857" sldId="427"/>
        </pc:sldMkLst>
      </pc:sldChg>
      <pc:sldChg chg="addSp delSp modSp add mod">
        <pc:chgData name="אלכס גורבצ'וב" userId="8459a7c7-b354-45d8-a56f-77640536e27f" providerId="ADAL" clId="{7BA58377-3EAE-4F25-80EB-2AA022A3F32E}" dt="2022-06-16T14:21:00.325" v="1144" actId="20577"/>
        <pc:sldMkLst>
          <pc:docMk/>
          <pc:sldMk cId="2519738738" sldId="427"/>
        </pc:sldMkLst>
        <pc:spChg chg="mod">
          <ac:chgData name="אלכס גורבצ'וב" userId="8459a7c7-b354-45d8-a56f-77640536e27f" providerId="ADAL" clId="{7BA58377-3EAE-4F25-80EB-2AA022A3F32E}" dt="2022-06-16T14:21:00.325" v="1144" actId="20577"/>
          <ac:spMkLst>
            <pc:docMk/>
            <pc:sldMk cId="2519738738" sldId="427"/>
            <ac:spMk id="7" creationId="{54E9E228-B02C-3941-B458-23CB2D67B476}"/>
          </ac:spMkLst>
        </pc:spChg>
        <pc:picChg chg="add del mod">
          <ac:chgData name="אלכס גורבצ'וב" userId="8459a7c7-b354-45d8-a56f-77640536e27f" providerId="ADAL" clId="{7BA58377-3EAE-4F25-80EB-2AA022A3F32E}" dt="2022-06-16T14:19:28.185" v="1035" actId="14826"/>
          <ac:picMkLst>
            <pc:docMk/>
            <pc:sldMk cId="2519738738" sldId="427"/>
            <ac:picMk id="1032" creationId="{100EE3C7-C530-20A7-B241-82814A72F46F}"/>
          </ac:picMkLst>
        </pc:picChg>
      </pc:sldChg>
      <pc:sldChg chg="add del">
        <pc:chgData name="אלכס גורבצ'וב" userId="8459a7c7-b354-45d8-a56f-77640536e27f" providerId="ADAL" clId="{7BA58377-3EAE-4F25-80EB-2AA022A3F32E}" dt="2022-06-16T13:31:29.530" v="92" actId="47"/>
        <pc:sldMkLst>
          <pc:docMk/>
          <pc:sldMk cId="2697826079" sldId="428"/>
        </pc:sldMkLst>
      </pc:sldChg>
      <pc:sldChg chg="modSp add mod ord">
        <pc:chgData name="אלכס גורבצ'וב" userId="8459a7c7-b354-45d8-a56f-77640536e27f" providerId="ADAL" clId="{7BA58377-3EAE-4F25-80EB-2AA022A3F32E}" dt="2022-06-20T11:52:54.224" v="1708" actId="403"/>
        <pc:sldMkLst>
          <pc:docMk/>
          <pc:sldMk cId="2800982910" sldId="428"/>
        </pc:sldMkLst>
        <pc:spChg chg="mod">
          <ac:chgData name="אלכס גורבצ'וב" userId="8459a7c7-b354-45d8-a56f-77640536e27f" providerId="ADAL" clId="{7BA58377-3EAE-4F25-80EB-2AA022A3F32E}" dt="2022-06-20T11:52:54.224" v="1708" actId="403"/>
          <ac:spMkLst>
            <pc:docMk/>
            <pc:sldMk cId="2800982910" sldId="428"/>
            <ac:spMk id="9" creationId="{0AD16726-3C21-C04F-83A6-F10CC5F0A22E}"/>
          </ac:spMkLst>
        </pc:spChg>
        <pc:picChg chg="mod">
          <ac:chgData name="אלכס גורבצ'וב" userId="8459a7c7-b354-45d8-a56f-77640536e27f" providerId="ADAL" clId="{7BA58377-3EAE-4F25-80EB-2AA022A3F32E}" dt="2022-06-16T14:22:15.800" v="1167" actId="14826"/>
          <ac:picMkLst>
            <pc:docMk/>
            <pc:sldMk cId="2800982910" sldId="428"/>
            <ac:picMk id="2050" creationId="{D3CED5DD-5929-885D-B077-4275F69B6F28}"/>
          </ac:picMkLst>
        </pc:picChg>
      </pc:sldChg>
      <pc:sldChg chg="add del">
        <pc:chgData name="אלכס גורבצ'וב" userId="8459a7c7-b354-45d8-a56f-77640536e27f" providerId="ADAL" clId="{7BA58377-3EAE-4F25-80EB-2AA022A3F32E}" dt="2022-06-16T13:31:29.530" v="92" actId="47"/>
        <pc:sldMkLst>
          <pc:docMk/>
          <pc:sldMk cId="1128281148" sldId="429"/>
        </pc:sldMkLst>
      </pc:sldChg>
      <pc:sldChg chg="modSp add mod ord">
        <pc:chgData name="אלכס גורבצ'וב" userId="8459a7c7-b354-45d8-a56f-77640536e27f" providerId="ADAL" clId="{7BA58377-3EAE-4F25-80EB-2AA022A3F32E}" dt="2022-06-16T14:36:04.748" v="1705" actId="20577"/>
        <pc:sldMkLst>
          <pc:docMk/>
          <pc:sldMk cId="2863013575" sldId="429"/>
        </pc:sldMkLst>
        <pc:spChg chg="mod">
          <ac:chgData name="אלכס גורבצ'וב" userId="8459a7c7-b354-45d8-a56f-77640536e27f" providerId="ADAL" clId="{7BA58377-3EAE-4F25-80EB-2AA022A3F32E}" dt="2022-06-16T14:36:04.748" v="1705" actId="20577"/>
          <ac:spMkLst>
            <pc:docMk/>
            <pc:sldMk cId="2863013575" sldId="429"/>
            <ac:spMk id="7" creationId="{54E9E228-B02C-3941-B458-23CB2D67B476}"/>
          </ac:spMkLst>
        </pc:spChg>
        <pc:picChg chg="mod">
          <ac:chgData name="אלכס גורבצ'וב" userId="8459a7c7-b354-45d8-a56f-77640536e27f" providerId="ADAL" clId="{7BA58377-3EAE-4F25-80EB-2AA022A3F32E}" dt="2022-06-16T14:28:38.118" v="1468" actId="14826"/>
          <ac:picMkLst>
            <pc:docMk/>
            <pc:sldMk cId="2863013575" sldId="429"/>
            <ac:picMk id="1032" creationId="{100EE3C7-C530-20A7-B241-82814A72F46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6/20/2022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tmlpreview.github.io/?https://github.com/QA-13-06/QA-13-06/blob/main/%D7%9E%D7%A6%D7%92%D7%95%D7%AA/L2-first-test.htm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A-13-06/QA-13-06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מושגי יסוד מעולם המחשבים</a:t>
            </a:r>
            <a:endParaRPr lang="en-US" dirty="0">
              <a:cs typeface="+mn-cs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1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לפני שנתחיל – טסט קטן, עד כמה יש לכם את זה?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לחץ לפתיחת טסט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392623" y="2333328"/>
            <a:ext cx="5400350" cy="2957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95330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מושגי יסוד מעולם המחשבים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973510" y="1889760"/>
            <a:ext cx="5788184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תוכנות שימושיות</a:t>
            </a:r>
          </a:p>
          <a:p>
            <a:pPr algn="r" rtl="1">
              <a:lnSpc>
                <a:spcPct val="150000"/>
              </a:lnSpc>
            </a:pPr>
            <a:r>
              <a:rPr lang="he-IL" sz="1600" dirty="0">
                <a:latin typeface="Arial" panose="020B0604020202020204" pitchFamily="34" charset="0"/>
                <a:cs typeface="Arial" panose="020B0604020202020204" pitchFamily="34" charset="0"/>
              </a:rPr>
              <a:t>בנוסף לכל הכלים שנלמד בקורס, יש מספר תוכנות שהם תמיד על המדף של איש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600" dirty="0">
                <a:latin typeface="Arial" panose="020B0604020202020204" pitchFamily="34" charset="0"/>
                <a:cs typeface="Arial" panose="020B0604020202020204" pitchFamily="34" charset="0"/>
              </a:rPr>
              <a:t>עורך טקסט (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Word, Notepad, Acrobat</a:t>
            </a:r>
            <a:r>
              <a:rPr lang="he-IL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עורך טבלאות (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600" dirty="0">
                <a:latin typeface="Arial" panose="020B0604020202020204" pitchFamily="34" charset="0"/>
                <a:cs typeface="Arial" panose="020B0604020202020204" pitchFamily="34" charset="0"/>
              </a:rPr>
              <a:t>דפדפן (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Chrome, Firefox, Edge, Opera</a:t>
            </a:r>
            <a:r>
              <a:rPr lang="he-IL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600" dirty="0">
                <a:latin typeface="Arial" panose="020B0604020202020204" pitchFamily="34" charset="0"/>
                <a:cs typeface="Arial" panose="020B0604020202020204" pitchFamily="34" charset="0"/>
              </a:rPr>
              <a:t>עבודה עם עריכת מסך (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Snipping Tool</a:t>
            </a:r>
            <a:r>
              <a:rPr lang="he-IL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3CED5DD-5929-885D-B077-4275F69B6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63838" y="3246926"/>
            <a:ext cx="4255093" cy="1823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1573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מושגי יסוד מעולם המחשבים</a:t>
            </a:r>
            <a:endParaRPr lang="en-US" dirty="0">
              <a:cs typeface="+mn-cs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</a:t>
            </a: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he-IL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פתחו את הקובץ ה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Excel-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של השיעור ועשו עריכה: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תדגישו את השורה הראשונה (אפשר גם בעזרת צבע)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תקפיאו את השורה הראשונה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תגדירו גלישת טקסט, כדי שנוכל לראות את כל הטבלה ללא גלילה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תסדרו תצוגת להדפסה עם גבולות של משבצות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הפכו את הטבלה לטבלה החכמה המאפשר לעשות מיון לפי עמודות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תשתמשו בכלי חיתוך, כדי להוסיף לקובץ אקסל תמונת חיתוך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* תוסיפו טבלה מסכמת שתציג כמות הבאגים לפי החומרה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392623" y="3136546"/>
            <a:ext cx="5400350" cy="1350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19738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מושגי יסוד מעולם המחשבים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973510" y="1889760"/>
            <a:ext cx="5788184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כלי בדיקה של הדפדפן</a:t>
            </a:r>
          </a:p>
          <a:p>
            <a:pPr algn="r" rtl="1">
              <a:lnSpc>
                <a:spcPct val="150000"/>
              </a:lnSpc>
            </a:pPr>
            <a:r>
              <a:rPr lang="he-IL" sz="1600" dirty="0">
                <a:latin typeface="Arial" panose="020B0604020202020204" pitchFamily="34" charset="0"/>
                <a:cs typeface="Arial" panose="020B0604020202020204" pitchFamily="34" charset="0"/>
              </a:rPr>
              <a:t>נכון להיום הדפדפן אינו רק כלי לצפייה באתרי ה-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  <a:r>
              <a:rPr lang="he-IL" sz="1600" dirty="0">
                <a:latin typeface="Arial" panose="020B0604020202020204" pitchFamily="34" charset="0"/>
                <a:cs typeface="Arial" panose="020B0604020202020204" pitchFamily="34" charset="0"/>
              </a:rPr>
              <a:t>, אלה גם כלי חזק לבדיקות ועריכה.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במהלך הקורס נשתמש בדפדפן (בעיקר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chrome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) לצורך ביצוע בדיקות מגוונות.</a:t>
            </a:r>
          </a:p>
          <a:p>
            <a:pPr algn="r" rtl="1">
              <a:lnSpc>
                <a:spcPct val="150000"/>
              </a:lnSpc>
            </a:pPr>
            <a:endParaRPr lang="he-IL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איך נכנסים ועושים בדיקה?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אפשר להשתמש בלחיצה על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F12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או לחיצה ימנית על אזור בדף האינטרנט ובחירה של "בדיקה" (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inspect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he-IL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3CED5DD-5929-885D-B077-4275F69B6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2079579" y="3246926"/>
            <a:ext cx="1823611" cy="1823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0982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מושגי יסוד מעולם המחשבים</a:t>
            </a:r>
            <a:endParaRPr lang="en-US" dirty="0">
              <a:cs typeface="+mn-cs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3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פתחו את דף 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האינטרנט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תנסו לעשות עריכה של הטקסטים (האם נשמר?)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תשנו את הצבעים של האלמנטים (כותרת)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בדקו איך נראה הדף במובייל, טבלת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בדקו מהיכן מקור של הקובץ, מה הביצועים של המערכת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האם </a:t>
            </a:r>
            <a:r>
              <a:rPr lang="he-IL">
                <a:latin typeface="Arial" panose="020B0604020202020204" pitchFamily="34" charset="0"/>
                <a:cs typeface="Arial" panose="020B0604020202020204" pitchFamily="34" charset="0"/>
              </a:rPr>
              <a:t>אתר מאובטח?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האם אתם מזהים באגים?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1802133" y="3136546"/>
            <a:ext cx="2581331" cy="1350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63013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1289</TotalTime>
  <Words>280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מושגי יסוד מעולם המחשבים</vt:lpstr>
      <vt:lpstr>מושגי יסוד מעולם המחשבים</vt:lpstr>
      <vt:lpstr>מושגי יסוד מעולם המחשבים</vt:lpstr>
      <vt:lpstr>מושגי יסוד מעולם המחשבים</vt:lpstr>
      <vt:lpstr>מושגי יסוד מעולם המחשבים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12</cp:revision>
  <dcterms:created xsi:type="dcterms:W3CDTF">2022-03-07T11:44:47Z</dcterms:created>
  <dcterms:modified xsi:type="dcterms:W3CDTF">2022-06-20T11:52:59Z</dcterms:modified>
</cp:coreProperties>
</file>

<file path=docProps/thumbnail.jpeg>
</file>